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63" r:id="rId3"/>
    <p:sldId id="259" r:id="rId4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C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4D4E73-164C-417B-945C-12145B032C5E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F5CDC68D-8096-4374-AA8B-CDFA8A4E810F}">
      <dgm:prSet phldrT="[Текст]" custT="1"/>
      <dgm:spPr>
        <a:solidFill>
          <a:srgbClr val="00B050">
            <a:alpha val="90000"/>
          </a:srgbClr>
        </a:solidFill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r>
            <a:rPr lang="bg-BG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МАЗНИНИ – масло, олио, сметана</a:t>
          </a:r>
        </a:p>
      </dgm:t>
    </dgm:pt>
    <dgm:pt modelId="{16A990E9-BE8F-45A3-88A9-03AFE360D225}" type="parTrans" cxnId="{D8540B72-4E3E-4D0E-9284-C3348B1204A9}">
      <dgm:prSet/>
      <dgm:spPr/>
      <dgm:t>
        <a:bodyPr/>
        <a:lstStyle/>
        <a:p>
          <a:endParaRPr lang="bg-BG"/>
        </a:p>
      </dgm:t>
    </dgm:pt>
    <dgm:pt modelId="{3D3FA944-D918-467A-AA7C-8B2E81F71EE6}" type="sibTrans" cxnId="{D8540B72-4E3E-4D0E-9284-C3348B1204A9}">
      <dgm:prSet/>
      <dgm:spPr/>
      <dgm:t>
        <a:bodyPr/>
        <a:lstStyle/>
        <a:p>
          <a:endParaRPr lang="bg-BG"/>
        </a:p>
      </dgm:t>
    </dgm:pt>
    <dgm:pt modelId="{DEC706D8-AA98-40E9-86AA-663053EDEA30}">
      <dgm:prSet phldrT="[Текст]" custT="1"/>
      <dgm:spPr>
        <a:solidFill>
          <a:srgbClr val="00B0F0">
            <a:alpha val="90000"/>
          </a:srgbClr>
        </a:solidFill>
      </dgm:spPr>
      <dgm:t>
        <a:bodyPr>
          <a:scene3d>
            <a:camera prst="orthographicFront"/>
            <a:lightRig rig="brightRoom" dir="t"/>
          </a:scene3d>
          <a:sp3d contourW="6350" prstMaterial="plastic">
            <a:bevelT w="20320" h="20320" prst="angle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a:bodyPr>
        <a:lstStyle/>
        <a:p>
          <a:r>
            <a:rPr lang="bg-BG" sz="2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rPr>
            <a:t>ПЛОДОВЕ И ЗЕЛЕНЧУЦИ</a:t>
          </a:r>
        </a:p>
      </dgm:t>
    </dgm:pt>
    <dgm:pt modelId="{E3BFBC11-1EFA-44D8-901B-33E75CC1BDE8}" type="parTrans" cxnId="{E0D32B36-51DE-43F3-8293-7FC555EFA688}">
      <dgm:prSet/>
      <dgm:spPr/>
      <dgm:t>
        <a:bodyPr/>
        <a:lstStyle/>
        <a:p>
          <a:endParaRPr lang="bg-BG"/>
        </a:p>
      </dgm:t>
    </dgm:pt>
    <dgm:pt modelId="{51ECC6F1-ACA3-475C-B60A-660B32032E9D}" type="sibTrans" cxnId="{E0D32B36-51DE-43F3-8293-7FC555EFA688}">
      <dgm:prSet/>
      <dgm:spPr/>
      <dgm:t>
        <a:bodyPr/>
        <a:lstStyle/>
        <a:p>
          <a:endParaRPr lang="bg-BG"/>
        </a:p>
      </dgm:t>
    </dgm:pt>
    <dgm:pt modelId="{B2439603-FC60-49FC-8D48-D6AC910D8A5C}">
      <dgm:prSet phldrT="[Текст]" custT="1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bg-BG" sz="2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rPr>
            <a:t>ВЪГЛЕХИДРАТИ – хляб, картофи, ориз, макарони, зърнени храни</a:t>
          </a:r>
        </a:p>
      </dgm:t>
    </dgm:pt>
    <dgm:pt modelId="{8F06D170-DD9F-4A82-93AF-EC008A23879E}" type="parTrans" cxnId="{D193F953-0C74-40CD-B37F-88CB598EBEB6}">
      <dgm:prSet/>
      <dgm:spPr/>
      <dgm:t>
        <a:bodyPr/>
        <a:lstStyle/>
        <a:p>
          <a:endParaRPr lang="bg-BG"/>
        </a:p>
      </dgm:t>
    </dgm:pt>
    <dgm:pt modelId="{D283C7B3-9E95-4DC0-B3D6-18EC8C50457F}" type="sibTrans" cxnId="{D193F953-0C74-40CD-B37F-88CB598EBEB6}">
      <dgm:prSet/>
      <dgm:spPr/>
      <dgm:t>
        <a:bodyPr/>
        <a:lstStyle/>
        <a:p>
          <a:endParaRPr lang="bg-BG"/>
        </a:p>
      </dgm:t>
    </dgm:pt>
    <dgm:pt modelId="{5FE5C43D-7C8B-4307-823B-285E22BB8A73}" type="pres">
      <dgm:prSet presAssocID="{984D4E73-164C-417B-945C-12145B032C5E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bg-BG"/>
        </a:p>
      </dgm:t>
    </dgm:pt>
    <dgm:pt modelId="{84B7A6E3-1B8A-4989-976C-5125F65D363F}" type="pres">
      <dgm:prSet presAssocID="{984D4E73-164C-417B-945C-12145B032C5E}" presName="pyramid" presStyleLbl="node1" presStyleIdx="0" presStyleCnt="1" custScaleX="130818" custScaleY="98041" custLinFactNeighborX="7823" custLinFactNeighborY="979"/>
      <dgm:spPr/>
    </dgm:pt>
    <dgm:pt modelId="{21DAAD04-BA35-40E1-8612-2A83BD9BD8FE}" type="pres">
      <dgm:prSet presAssocID="{984D4E73-164C-417B-945C-12145B032C5E}" presName="theList" presStyleCnt="0"/>
      <dgm:spPr/>
    </dgm:pt>
    <dgm:pt modelId="{336EB140-AB21-4561-A3B4-C4EBDCB162A2}" type="pres">
      <dgm:prSet presAssocID="{F5CDC68D-8096-4374-AA8B-CDFA8A4E810F}" presName="aNode" presStyleLbl="fgAcc1" presStyleIdx="0" presStyleCnt="3" custScaleX="54719" custScaleY="34333" custLinFactY="16654" custLinFactNeighborX="-38135" custLinFactNeighborY="100000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8B12AD3D-806E-4FDD-8E57-EED16FB41982}" type="pres">
      <dgm:prSet presAssocID="{F5CDC68D-8096-4374-AA8B-CDFA8A4E810F}" presName="aSpace" presStyleCnt="0"/>
      <dgm:spPr/>
    </dgm:pt>
    <dgm:pt modelId="{1E4CBD3D-FF8F-4420-B80F-D8330551E22B}" type="pres">
      <dgm:prSet presAssocID="{DEC706D8-AA98-40E9-86AA-663053EDEA30}" presName="aNode" presStyleLbl="fgAcc1" presStyleIdx="1" presStyleCnt="3" custScaleX="138846" custScaleY="22781" custLinFactY="25458" custLinFactNeighborX="-36730" custLinFactNeighborY="100000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01FB74BF-9837-421E-AAB8-C077014F0BC7}" type="pres">
      <dgm:prSet presAssocID="{DEC706D8-AA98-40E9-86AA-663053EDEA30}" presName="aSpace" presStyleCnt="0"/>
      <dgm:spPr/>
    </dgm:pt>
    <dgm:pt modelId="{363D0CAB-B77E-4A11-B4D1-2738F1B47FD2}" type="pres">
      <dgm:prSet presAssocID="{B2439603-FC60-49FC-8D48-D6AC910D8A5C}" presName="aNode" presStyleLbl="fgAcc1" presStyleIdx="2" presStyleCnt="3" custScaleX="160843" custScaleY="23815" custLinFactY="12310" custLinFactNeighborX="-37786" custLinFactNeighborY="100000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E10E60FA-9D56-4141-901F-124EDDCE219D}" type="pres">
      <dgm:prSet presAssocID="{B2439603-FC60-49FC-8D48-D6AC910D8A5C}" presName="aSpace" presStyleCnt="0"/>
      <dgm:spPr/>
    </dgm:pt>
  </dgm:ptLst>
  <dgm:cxnLst>
    <dgm:cxn modelId="{AEB37EFE-AE83-4E1C-A683-EB7154096B2F}" type="presOf" srcId="{F5CDC68D-8096-4374-AA8B-CDFA8A4E810F}" destId="{336EB140-AB21-4561-A3B4-C4EBDCB162A2}" srcOrd="0" destOrd="0" presId="urn:microsoft.com/office/officeart/2005/8/layout/pyramid2"/>
    <dgm:cxn modelId="{D8540B72-4E3E-4D0E-9284-C3348B1204A9}" srcId="{984D4E73-164C-417B-945C-12145B032C5E}" destId="{F5CDC68D-8096-4374-AA8B-CDFA8A4E810F}" srcOrd="0" destOrd="0" parTransId="{16A990E9-BE8F-45A3-88A9-03AFE360D225}" sibTransId="{3D3FA944-D918-467A-AA7C-8B2E81F71EE6}"/>
    <dgm:cxn modelId="{463510B7-E07E-4134-956F-1A2EF1ABD700}" type="presOf" srcId="{984D4E73-164C-417B-945C-12145B032C5E}" destId="{5FE5C43D-7C8B-4307-823B-285E22BB8A73}" srcOrd="0" destOrd="0" presId="urn:microsoft.com/office/officeart/2005/8/layout/pyramid2"/>
    <dgm:cxn modelId="{2525B06B-3971-4C41-B298-1965AFEF877C}" type="presOf" srcId="{B2439603-FC60-49FC-8D48-D6AC910D8A5C}" destId="{363D0CAB-B77E-4A11-B4D1-2738F1B47FD2}" srcOrd="0" destOrd="0" presId="urn:microsoft.com/office/officeart/2005/8/layout/pyramid2"/>
    <dgm:cxn modelId="{D193F953-0C74-40CD-B37F-88CB598EBEB6}" srcId="{984D4E73-164C-417B-945C-12145B032C5E}" destId="{B2439603-FC60-49FC-8D48-D6AC910D8A5C}" srcOrd="2" destOrd="0" parTransId="{8F06D170-DD9F-4A82-93AF-EC008A23879E}" sibTransId="{D283C7B3-9E95-4DC0-B3D6-18EC8C50457F}"/>
    <dgm:cxn modelId="{E0D32B36-51DE-43F3-8293-7FC555EFA688}" srcId="{984D4E73-164C-417B-945C-12145B032C5E}" destId="{DEC706D8-AA98-40E9-86AA-663053EDEA30}" srcOrd="1" destOrd="0" parTransId="{E3BFBC11-1EFA-44D8-901B-33E75CC1BDE8}" sibTransId="{51ECC6F1-ACA3-475C-B60A-660B32032E9D}"/>
    <dgm:cxn modelId="{69E25663-AEAB-4F14-BA89-C90EDD669D8A}" type="presOf" srcId="{DEC706D8-AA98-40E9-86AA-663053EDEA30}" destId="{1E4CBD3D-FF8F-4420-B80F-D8330551E22B}" srcOrd="0" destOrd="0" presId="urn:microsoft.com/office/officeart/2005/8/layout/pyramid2"/>
    <dgm:cxn modelId="{85B12EFB-A3A8-4BCD-8216-9FD99812E0AB}" type="presParOf" srcId="{5FE5C43D-7C8B-4307-823B-285E22BB8A73}" destId="{84B7A6E3-1B8A-4989-976C-5125F65D363F}" srcOrd="0" destOrd="0" presId="urn:microsoft.com/office/officeart/2005/8/layout/pyramid2"/>
    <dgm:cxn modelId="{8BE9B0A1-0209-4B0B-A8E0-BB0174571C32}" type="presParOf" srcId="{5FE5C43D-7C8B-4307-823B-285E22BB8A73}" destId="{21DAAD04-BA35-40E1-8612-2A83BD9BD8FE}" srcOrd="1" destOrd="0" presId="urn:microsoft.com/office/officeart/2005/8/layout/pyramid2"/>
    <dgm:cxn modelId="{2C0EE582-5123-4F90-A0BB-1575EF1B7327}" type="presParOf" srcId="{21DAAD04-BA35-40E1-8612-2A83BD9BD8FE}" destId="{336EB140-AB21-4561-A3B4-C4EBDCB162A2}" srcOrd="0" destOrd="0" presId="urn:microsoft.com/office/officeart/2005/8/layout/pyramid2"/>
    <dgm:cxn modelId="{937B2485-EA4B-4104-B8E0-312EB3CB1808}" type="presParOf" srcId="{21DAAD04-BA35-40E1-8612-2A83BD9BD8FE}" destId="{8B12AD3D-806E-4FDD-8E57-EED16FB41982}" srcOrd="1" destOrd="0" presId="urn:microsoft.com/office/officeart/2005/8/layout/pyramid2"/>
    <dgm:cxn modelId="{4E4F6ADF-0029-4C78-ABE0-C14538B62346}" type="presParOf" srcId="{21DAAD04-BA35-40E1-8612-2A83BD9BD8FE}" destId="{1E4CBD3D-FF8F-4420-B80F-D8330551E22B}" srcOrd="2" destOrd="0" presId="urn:microsoft.com/office/officeart/2005/8/layout/pyramid2"/>
    <dgm:cxn modelId="{E223FE84-6798-48D7-9146-A080F03C9D21}" type="presParOf" srcId="{21DAAD04-BA35-40E1-8612-2A83BD9BD8FE}" destId="{01FB74BF-9837-421E-AAB8-C077014F0BC7}" srcOrd="3" destOrd="0" presId="urn:microsoft.com/office/officeart/2005/8/layout/pyramid2"/>
    <dgm:cxn modelId="{C3020787-F0F3-47D8-9C48-E10EAEF910B6}" type="presParOf" srcId="{21DAAD04-BA35-40E1-8612-2A83BD9BD8FE}" destId="{363D0CAB-B77E-4A11-B4D1-2738F1B47FD2}" srcOrd="4" destOrd="0" presId="urn:microsoft.com/office/officeart/2005/8/layout/pyramid2"/>
    <dgm:cxn modelId="{448E3B8E-51F5-45BA-9E84-CDC0ECEC3AA7}" type="presParOf" srcId="{21DAAD04-BA35-40E1-8612-2A83BD9BD8FE}" destId="{E10E60FA-9D56-4141-901F-124EDDCE219D}" srcOrd="5" destOrd="0" presId="urn:microsoft.com/office/officeart/2005/8/layout/pyramid2"/>
  </dgm:cxnLst>
  <dgm:bg>
    <a:effectLst>
      <a:softEdge rad="635000"/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B7A6E3-1B8A-4989-976C-5125F65D363F}">
      <dsp:nvSpPr>
        <dsp:cNvPr id="0" name=""/>
        <dsp:cNvSpPr/>
      </dsp:nvSpPr>
      <dsp:spPr>
        <a:xfrm>
          <a:off x="359557" y="113741"/>
          <a:ext cx="7597342" cy="5693796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6EB140-AB21-4561-A3B4-C4EBDCB162A2}">
      <dsp:nvSpPr>
        <dsp:cNvPr id="0" name=""/>
        <dsp:cNvSpPr/>
      </dsp:nvSpPr>
      <dsp:spPr>
        <a:xfrm>
          <a:off x="3118998" y="1725379"/>
          <a:ext cx="2065597" cy="1345890"/>
        </a:xfrm>
        <a:prstGeom prst="roundRect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b="1" kern="1200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rPr>
            <a:t>МАЗНИНИ – масло, олио, сметана</a:t>
          </a:r>
        </a:p>
      </dsp:txBody>
      <dsp:txXfrm>
        <a:off x="3184699" y="1791080"/>
        <a:ext cx="1934195" cy="1214488"/>
      </dsp:txXfrm>
    </dsp:sp>
    <dsp:sp modelId="{1E4CBD3D-FF8F-4420-B80F-D8330551E22B}">
      <dsp:nvSpPr>
        <dsp:cNvPr id="0" name=""/>
        <dsp:cNvSpPr/>
      </dsp:nvSpPr>
      <dsp:spPr>
        <a:xfrm>
          <a:off x="1584173" y="3906409"/>
          <a:ext cx="5241323" cy="893039"/>
        </a:xfrm>
        <a:prstGeom prst="roundRect">
          <a:avLst/>
        </a:prstGeom>
        <a:solidFill>
          <a:srgbClr val="00B0F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  <a:scene3d>
            <a:camera prst="orthographicFront"/>
            <a:lightRig rig="brightRoom" dir="t"/>
          </a:scene3d>
          <a:sp3d contourW="6350" prstMaterial="plastic">
            <a:bevelT w="20320" h="20320" prst="angle"/>
            <a:contourClr>
              <a:schemeClr val="accent1">
                <a:tint val="100000"/>
                <a:shade val="100000"/>
                <a:hueMod val="100000"/>
                <a:satMod val="100000"/>
              </a:schemeClr>
            </a:contourClr>
          </a:sp3d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rPr>
            <a:t>ПЛОДОВЕ И ЗЕЛЕНЧУЦИ</a:t>
          </a:r>
        </a:p>
      </dsp:txBody>
      <dsp:txXfrm>
        <a:off x="1627768" y="3950004"/>
        <a:ext cx="5154133" cy="805849"/>
      </dsp:txXfrm>
    </dsp:sp>
    <dsp:sp modelId="{363D0CAB-B77E-4A11-B4D1-2738F1B47FD2}">
      <dsp:nvSpPr>
        <dsp:cNvPr id="0" name=""/>
        <dsp:cNvSpPr/>
      </dsp:nvSpPr>
      <dsp:spPr>
        <a:xfrm>
          <a:off x="1129125" y="4774047"/>
          <a:ext cx="6071692" cy="933573"/>
        </a:xfrm>
        <a:prstGeom prst="roundRect">
          <a:avLst/>
        </a:prstGeom>
        <a:solidFill>
          <a:srgbClr val="FF0000">
            <a:alpha val="90000"/>
          </a:srgb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rPr>
            <a:t>ВЪГЛЕХИДРАТИ – хляб, картофи, ориз, макарони, зърнени храни</a:t>
          </a:r>
        </a:p>
      </dsp:txBody>
      <dsp:txXfrm>
        <a:off x="1174698" y="4819620"/>
        <a:ext cx="5980546" cy="8424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авоъгъл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Закръглен правоъгъл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A72B8-4213-4FD4-B291-2C3A5B7941AA}" type="datetimeFigureOut">
              <a:rPr lang="bg-BG" smtClean="0"/>
              <a:pPr/>
              <a:t>24.6.2020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C763C5B-0177-4365-906D-20A7208F795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7" name="Правоъгъл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A72B8-4213-4FD4-B291-2C3A5B7941AA}" type="datetimeFigureOut">
              <a:rPr lang="bg-BG" smtClean="0"/>
              <a:pPr/>
              <a:t>24.6.2020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3C5B-0177-4365-906D-20A7208F795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Закръглен правоъгъл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A72B8-4213-4FD4-B291-2C3A5B7941AA}" type="datetimeFigureOut">
              <a:rPr lang="bg-BG" smtClean="0"/>
              <a:pPr/>
              <a:t>24.6.2020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bg-BG"/>
          </a:p>
        </p:txBody>
      </p:sp>
      <p:sp>
        <p:nvSpPr>
          <p:cNvPr id="7" name="Правоъгъл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авоъгъл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авоъгъл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C763C5B-0177-4365-906D-20A7208F795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A72B8-4213-4FD4-B291-2C3A5B7941AA}" type="datetimeFigureOut">
              <a:rPr lang="bg-BG" smtClean="0"/>
              <a:pPr/>
              <a:t>24.6.2020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3C5B-0177-4365-906D-20A7208F795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A72B8-4213-4FD4-B291-2C3A5B7941AA}" type="datetimeFigureOut">
              <a:rPr lang="bg-BG" smtClean="0"/>
              <a:pPr/>
              <a:t>24.6.2020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3C5B-0177-4365-906D-20A7208F795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A72B8-4213-4FD4-B291-2C3A5B7941AA}" type="datetimeFigureOut">
              <a:rPr lang="bg-BG" smtClean="0"/>
              <a:pPr/>
              <a:t>24.6.2020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3C5B-0177-4365-906D-20A7208F795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A72B8-4213-4FD4-B291-2C3A5B7941AA}" type="datetimeFigureOut">
              <a:rPr lang="bg-BG" smtClean="0"/>
              <a:pPr/>
              <a:t>24.6.2020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3C5B-0177-4365-906D-20A7208F795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ъгъл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Закръглен правоъгъл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A72B8-4213-4FD4-B291-2C3A5B7941AA}" type="datetimeFigureOut">
              <a:rPr lang="bg-BG" smtClean="0"/>
              <a:pPr/>
              <a:t>24.6.2020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3C5B-0177-4365-906D-20A7208F795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A72B8-4213-4FD4-B291-2C3A5B7941AA}" type="datetimeFigureOut">
              <a:rPr lang="bg-BG" smtClean="0"/>
              <a:pPr/>
              <a:t>24.6.2020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C763C5B-0177-4365-906D-20A7208F795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Правоъгъл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ъгъл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/>
              <a:t>Щракнете върху иконата, за да добавите картина</a:t>
            </a:r>
            <a:endParaRPr kumimoji="0" lang="en-US" dirty="0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A72B8-4213-4FD4-B291-2C3A5B7941AA}" type="datetimeFigureOut">
              <a:rPr lang="bg-BG" smtClean="0"/>
              <a:pPr/>
              <a:t>24.6.2020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3C5B-0177-4365-906D-20A7208F795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Tm="5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bg-BG"/>
              <a:t>Щракн., за да ред. стил на загл. в обр.</a:t>
            </a:r>
          </a:p>
          <a:p>
            <a:pPr lvl="1" eaLnBrk="1" latinLnBrk="0" hangingPunct="1"/>
            <a:r>
              <a:rPr lang="bg-BG"/>
              <a:t>Второ ниво</a:t>
            </a:r>
          </a:p>
          <a:p>
            <a:pPr lvl="2" eaLnBrk="1" latinLnBrk="0" hangingPunct="1"/>
            <a:r>
              <a:rPr lang="bg-BG"/>
              <a:t>Трето ниво</a:t>
            </a:r>
          </a:p>
          <a:p>
            <a:pPr lvl="3" eaLnBrk="1" latinLnBrk="0" hangingPunct="1"/>
            <a:r>
              <a:rPr lang="bg-BG"/>
              <a:t>Четвърто ниво</a:t>
            </a:r>
          </a:p>
          <a:p>
            <a:pPr lvl="4" eaLnBrk="1" latinLnBrk="0" hangingPunct="1"/>
            <a:r>
              <a:rPr lang="bg-BG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A72B8-4213-4FD4-B291-2C3A5B7941AA}" type="datetimeFigureOut">
              <a:rPr lang="bg-BG" smtClean="0"/>
              <a:pPr/>
              <a:t>24.6.2020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63C5B-0177-4365-906D-20A7208F795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Tm="5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ъгъл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Закръглен правоъгъл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bg-BG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bg-BG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/>
              <a:t>Второ ниво</a:t>
            </a:r>
          </a:p>
          <a:p>
            <a:pPr lvl="2" eaLnBrk="1" latinLnBrk="0" hangingPunct="1"/>
            <a:r>
              <a:rPr kumimoji="0" lang="bg-BG"/>
              <a:t>Трето ниво</a:t>
            </a:r>
          </a:p>
          <a:p>
            <a:pPr lvl="3" eaLnBrk="1" latinLnBrk="0" hangingPunct="1"/>
            <a:r>
              <a:rPr kumimoji="0" lang="bg-BG"/>
              <a:t>Четвърто ниво</a:t>
            </a:r>
          </a:p>
          <a:p>
            <a:pPr lvl="4" eaLnBrk="1" latinLnBrk="0" hangingPunct="1"/>
            <a:r>
              <a:rPr kumimoji="0" lang="bg-BG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ADA72B8-4213-4FD4-B291-2C3A5B7941AA}" type="datetimeFigureOut">
              <a:rPr lang="bg-BG" smtClean="0"/>
              <a:pPr/>
              <a:t>24.6.2020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C763C5B-0177-4365-906D-20A7208F795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Tm="5000">
    <p:dissolve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95641" y="4357670"/>
            <a:ext cx="3786214" cy="221457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Свободна форма 4"/>
          <p:cNvSpPr/>
          <p:nvPr/>
        </p:nvSpPr>
        <p:spPr>
          <a:xfrm>
            <a:off x="1822154" y="2378627"/>
            <a:ext cx="2428892" cy="2857520"/>
          </a:xfrm>
          <a:custGeom>
            <a:avLst/>
            <a:gdLst>
              <a:gd name="connsiteX0" fmla="*/ 0 w 2428892"/>
              <a:gd name="connsiteY0" fmla="*/ 2857520 h 2857520"/>
              <a:gd name="connsiteX1" fmla="*/ 1214446 w 2428892"/>
              <a:gd name="connsiteY1" fmla="*/ 0 h 2857520"/>
              <a:gd name="connsiteX2" fmla="*/ 2428892 w 2428892"/>
              <a:gd name="connsiteY2" fmla="*/ 2857520 h 2857520"/>
              <a:gd name="connsiteX3" fmla="*/ 0 w 2428892"/>
              <a:gd name="connsiteY3" fmla="*/ 2857520 h 2857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8892" h="2857520">
                <a:moveTo>
                  <a:pt x="0" y="2857520"/>
                </a:moveTo>
                <a:lnTo>
                  <a:pt x="1214446" y="0"/>
                </a:lnTo>
                <a:lnTo>
                  <a:pt x="2428892" y="2857520"/>
                </a:lnTo>
                <a:lnTo>
                  <a:pt x="0" y="285752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Овал 5"/>
          <p:cNvSpPr/>
          <p:nvPr/>
        </p:nvSpPr>
        <p:spPr>
          <a:xfrm>
            <a:off x="2481657" y="4224326"/>
            <a:ext cx="3000396" cy="2500330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Звезда с 5 лъча 6"/>
          <p:cNvSpPr/>
          <p:nvPr/>
        </p:nvSpPr>
        <p:spPr>
          <a:xfrm>
            <a:off x="178563" y="3295632"/>
            <a:ext cx="2071702" cy="1857388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solidFill>
                <a:srgbClr val="00B050"/>
              </a:solidFill>
            </a:endParaRPr>
          </a:p>
        </p:txBody>
      </p:sp>
      <p:sp>
        <p:nvSpPr>
          <p:cNvPr id="17" name="Слънце 16"/>
          <p:cNvSpPr/>
          <p:nvPr/>
        </p:nvSpPr>
        <p:spPr>
          <a:xfrm>
            <a:off x="6143636" y="2357430"/>
            <a:ext cx="2714644" cy="2571768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8" name="Сърце 17"/>
          <p:cNvSpPr/>
          <p:nvPr/>
        </p:nvSpPr>
        <p:spPr>
          <a:xfrm>
            <a:off x="7000892" y="3429000"/>
            <a:ext cx="1071570" cy="571504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0" name="Блоксхема: няколко документа 19"/>
          <p:cNvSpPr/>
          <p:nvPr/>
        </p:nvSpPr>
        <p:spPr>
          <a:xfrm>
            <a:off x="1214414" y="428604"/>
            <a:ext cx="6143668" cy="1928826"/>
          </a:xfrm>
          <a:prstGeom prst="flowChartMultidocumen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1" name="Текстово поле 20"/>
          <p:cNvSpPr txBox="1"/>
          <p:nvPr/>
        </p:nvSpPr>
        <p:spPr>
          <a:xfrm>
            <a:off x="1142976" y="857232"/>
            <a:ext cx="614366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g-BG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  <a:t>РАБОТА  С   ФИГУРИ</a:t>
            </a:r>
          </a:p>
        </p:txBody>
      </p:sp>
    </p:spTree>
  </p:cSld>
  <p:clrMapOvr>
    <a:masterClrMapping/>
  </p:clrMapOvr>
  <p:transition spd="slow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7" grpId="0" animBg="1"/>
      <p:bldP spid="18" grpId="0" animBg="1"/>
      <p:bldP spid="20" grpId="0" animBg="1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вободна форма 6"/>
          <p:cNvSpPr/>
          <p:nvPr/>
        </p:nvSpPr>
        <p:spPr>
          <a:xfrm>
            <a:off x="357158" y="2285992"/>
            <a:ext cx="2928958" cy="2000264"/>
          </a:xfrm>
          <a:custGeom>
            <a:avLst/>
            <a:gdLst>
              <a:gd name="connsiteX0" fmla="*/ 0 w 1928826"/>
              <a:gd name="connsiteY0" fmla="*/ 1285884 h 1285884"/>
              <a:gd name="connsiteX1" fmla="*/ 905430 w 1928826"/>
              <a:gd name="connsiteY1" fmla="*/ 0 h 1285884"/>
              <a:gd name="connsiteX2" fmla="*/ 1928826 w 1928826"/>
              <a:gd name="connsiteY2" fmla="*/ 1285884 h 1285884"/>
              <a:gd name="connsiteX3" fmla="*/ 0 w 1928826"/>
              <a:gd name="connsiteY3" fmla="*/ 1285884 h 128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8826" h="1285884">
                <a:moveTo>
                  <a:pt x="0" y="1285884"/>
                </a:moveTo>
                <a:lnTo>
                  <a:pt x="905430" y="0"/>
                </a:lnTo>
                <a:lnTo>
                  <a:pt x="1928826" y="1285884"/>
                </a:lnTo>
                <a:lnTo>
                  <a:pt x="0" y="1285884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8" name="Закръглен правоъгълник 7"/>
          <p:cNvSpPr/>
          <p:nvPr/>
        </p:nvSpPr>
        <p:spPr>
          <a:xfrm>
            <a:off x="1071538" y="2786058"/>
            <a:ext cx="142876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Правоъгълник 10"/>
          <p:cNvSpPr/>
          <p:nvPr/>
        </p:nvSpPr>
        <p:spPr>
          <a:xfrm>
            <a:off x="1643042" y="5572140"/>
            <a:ext cx="357190" cy="57150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Овал 11"/>
          <p:cNvSpPr/>
          <p:nvPr/>
        </p:nvSpPr>
        <p:spPr>
          <a:xfrm>
            <a:off x="2000232" y="4643446"/>
            <a:ext cx="714380" cy="35719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cxnSp>
        <p:nvCxnSpPr>
          <p:cNvPr id="14" name="Право съединение 13"/>
          <p:cNvCxnSpPr>
            <a:stCxn id="12" idx="1"/>
            <a:endCxn id="12" idx="3"/>
          </p:cNvCxnSpPr>
          <p:nvPr/>
        </p:nvCxnSpPr>
        <p:spPr>
          <a:xfrm rot="16200000" flipH="1">
            <a:off x="1978565" y="4822041"/>
            <a:ext cx="2525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аво съединение 18"/>
          <p:cNvCxnSpPr>
            <a:stCxn id="12" idx="7"/>
            <a:endCxn id="12" idx="5"/>
          </p:cNvCxnSpPr>
          <p:nvPr/>
        </p:nvCxnSpPr>
        <p:spPr>
          <a:xfrm rot="16200000" flipH="1">
            <a:off x="2483707" y="4822041"/>
            <a:ext cx="2525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Ромб 19"/>
          <p:cNvSpPr/>
          <p:nvPr/>
        </p:nvSpPr>
        <p:spPr>
          <a:xfrm>
            <a:off x="1785918" y="5572140"/>
            <a:ext cx="214314" cy="214314"/>
          </a:xfrm>
          <a:prstGeom prst="diamond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3" name="Блоксхема: процес 22"/>
          <p:cNvSpPr/>
          <p:nvPr/>
        </p:nvSpPr>
        <p:spPr>
          <a:xfrm>
            <a:off x="6643702" y="3429000"/>
            <a:ext cx="500066" cy="2643206"/>
          </a:xfrm>
          <a:prstGeom prst="flowChartProcess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4" name="Овал 23"/>
          <p:cNvSpPr/>
          <p:nvPr/>
        </p:nvSpPr>
        <p:spPr>
          <a:xfrm>
            <a:off x="5357818" y="1928802"/>
            <a:ext cx="2928958" cy="207170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5" name="Облаковидно 24"/>
          <p:cNvSpPr/>
          <p:nvPr/>
        </p:nvSpPr>
        <p:spPr>
          <a:xfrm>
            <a:off x="1357290" y="642918"/>
            <a:ext cx="1500198" cy="571504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6" name="Облаковидно 25"/>
          <p:cNvSpPr/>
          <p:nvPr/>
        </p:nvSpPr>
        <p:spPr>
          <a:xfrm>
            <a:off x="8001024" y="1142984"/>
            <a:ext cx="714380" cy="28575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7" name="Облаковидно 26"/>
          <p:cNvSpPr/>
          <p:nvPr/>
        </p:nvSpPr>
        <p:spPr>
          <a:xfrm>
            <a:off x="4786314" y="285728"/>
            <a:ext cx="1714512" cy="571504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1" name="Слънце 30"/>
          <p:cNvSpPr/>
          <p:nvPr/>
        </p:nvSpPr>
        <p:spPr>
          <a:xfrm rot="19645698">
            <a:off x="105504" y="320932"/>
            <a:ext cx="1718611" cy="1801587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6" name="Дъга 35"/>
          <p:cNvSpPr/>
          <p:nvPr/>
        </p:nvSpPr>
        <p:spPr>
          <a:xfrm rot="8055376">
            <a:off x="954594" y="1237493"/>
            <a:ext cx="380422" cy="276208"/>
          </a:xfrm>
          <a:prstGeom prst="blockArc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37" name="Правоъгълник 36"/>
          <p:cNvSpPr/>
          <p:nvPr/>
        </p:nvSpPr>
        <p:spPr>
          <a:xfrm>
            <a:off x="857224" y="4286256"/>
            <a:ext cx="2000264" cy="19288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2" name="Закръглен правоъгълник 41"/>
          <p:cNvSpPr/>
          <p:nvPr/>
        </p:nvSpPr>
        <p:spPr>
          <a:xfrm>
            <a:off x="1000100" y="4572008"/>
            <a:ext cx="428628" cy="5000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3" name="Закръглен правоъгълник 42"/>
          <p:cNvSpPr/>
          <p:nvPr/>
        </p:nvSpPr>
        <p:spPr>
          <a:xfrm>
            <a:off x="2143108" y="4572008"/>
            <a:ext cx="428628" cy="5000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4" name="Блоксхема: типов процес 43"/>
          <p:cNvSpPr/>
          <p:nvPr/>
        </p:nvSpPr>
        <p:spPr>
          <a:xfrm>
            <a:off x="1428728" y="5214950"/>
            <a:ext cx="785818" cy="1000132"/>
          </a:xfrm>
          <a:prstGeom prst="flowChartPredefinedProces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6" name="Овал 45"/>
          <p:cNvSpPr/>
          <p:nvPr/>
        </p:nvSpPr>
        <p:spPr>
          <a:xfrm>
            <a:off x="642910" y="1142984"/>
            <a:ext cx="142876" cy="14287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7" name="Овал 46"/>
          <p:cNvSpPr/>
          <p:nvPr/>
        </p:nvSpPr>
        <p:spPr>
          <a:xfrm flipV="1">
            <a:off x="928662" y="857232"/>
            <a:ext cx="142876" cy="14287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cxnSp>
        <p:nvCxnSpPr>
          <p:cNvPr id="49" name="Извито съединение 48"/>
          <p:cNvCxnSpPr/>
          <p:nvPr/>
        </p:nvCxnSpPr>
        <p:spPr>
          <a:xfrm flipV="1">
            <a:off x="0" y="4500570"/>
            <a:ext cx="857224" cy="428628"/>
          </a:xfrm>
          <a:prstGeom prst="curved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Извито съединение 51"/>
          <p:cNvCxnSpPr/>
          <p:nvPr/>
        </p:nvCxnSpPr>
        <p:spPr>
          <a:xfrm flipV="1">
            <a:off x="2857488" y="3571876"/>
            <a:ext cx="2786082" cy="500066"/>
          </a:xfrm>
          <a:prstGeom prst="curved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Дъга 52"/>
          <p:cNvSpPr/>
          <p:nvPr/>
        </p:nvSpPr>
        <p:spPr>
          <a:xfrm>
            <a:off x="7429520" y="3071810"/>
            <a:ext cx="1714480" cy="42862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4" name="Ромб 53"/>
          <p:cNvSpPr/>
          <p:nvPr/>
        </p:nvSpPr>
        <p:spPr>
          <a:xfrm>
            <a:off x="1643042" y="5357826"/>
            <a:ext cx="357190" cy="35719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cxnSp>
        <p:nvCxnSpPr>
          <p:cNvPr id="56" name="Право съединение 55"/>
          <p:cNvCxnSpPr>
            <a:stCxn id="42" idx="0"/>
            <a:endCxn id="42" idx="2"/>
          </p:cNvCxnSpPr>
          <p:nvPr/>
        </p:nvCxnSpPr>
        <p:spPr>
          <a:xfrm rot="16200000" flipH="1">
            <a:off x="964381" y="4822041"/>
            <a:ext cx="5000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аво съединение 57"/>
          <p:cNvCxnSpPr>
            <a:stCxn id="43" idx="0"/>
            <a:endCxn id="43" idx="2"/>
          </p:cNvCxnSpPr>
          <p:nvPr/>
        </p:nvCxnSpPr>
        <p:spPr>
          <a:xfrm rot="16200000" flipH="1">
            <a:off x="2107389" y="4822041"/>
            <a:ext cx="5000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аво съединение 59"/>
          <p:cNvCxnSpPr>
            <a:stCxn id="42" idx="1"/>
            <a:endCxn id="42" idx="3"/>
          </p:cNvCxnSpPr>
          <p:nvPr/>
        </p:nvCxnSpPr>
        <p:spPr>
          <a:xfrm rot="10800000" flipH="1">
            <a:off x="1000100" y="4822041"/>
            <a:ext cx="428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аво съединение 61"/>
          <p:cNvCxnSpPr/>
          <p:nvPr/>
        </p:nvCxnSpPr>
        <p:spPr>
          <a:xfrm rot="10800000" flipH="1">
            <a:off x="2143108" y="4857760"/>
            <a:ext cx="428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Слънце 64"/>
          <p:cNvSpPr/>
          <p:nvPr/>
        </p:nvSpPr>
        <p:spPr>
          <a:xfrm>
            <a:off x="5857884" y="2643182"/>
            <a:ext cx="214314" cy="142876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6" name="Слънце 65"/>
          <p:cNvSpPr/>
          <p:nvPr/>
        </p:nvSpPr>
        <p:spPr>
          <a:xfrm>
            <a:off x="6500826" y="3000372"/>
            <a:ext cx="214314" cy="142876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7" name="Слънце 66"/>
          <p:cNvSpPr/>
          <p:nvPr/>
        </p:nvSpPr>
        <p:spPr>
          <a:xfrm>
            <a:off x="6500826" y="2428868"/>
            <a:ext cx="214314" cy="142876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8" name="Слънце 67"/>
          <p:cNvSpPr/>
          <p:nvPr/>
        </p:nvSpPr>
        <p:spPr>
          <a:xfrm>
            <a:off x="7215206" y="3571876"/>
            <a:ext cx="214314" cy="142876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9" name="Слънце 68"/>
          <p:cNvSpPr/>
          <p:nvPr/>
        </p:nvSpPr>
        <p:spPr>
          <a:xfrm>
            <a:off x="7500958" y="2786058"/>
            <a:ext cx="214314" cy="142876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0" name="Слънце 69"/>
          <p:cNvSpPr/>
          <p:nvPr/>
        </p:nvSpPr>
        <p:spPr>
          <a:xfrm flipV="1">
            <a:off x="6072198" y="3286124"/>
            <a:ext cx="214314" cy="214312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1" name="Слънце 70"/>
          <p:cNvSpPr/>
          <p:nvPr/>
        </p:nvSpPr>
        <p:spPr>
          <a:xfrm>
            <a:off x="6000760" y="3000372"/>
            <a:ext cx="214314" cy="14287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2" name="Слънце 71"/>
          <p:cNvSpPr/>
          <p:nvPr/>
        </p:nvSpPr>
        <p:spPr>
          <a:xfrm>
            <a:off x="6643702" y="2714620"/>
            <a:ext cx="214314" cy="14287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3" name="Слънце 72"/>
          <p:cNvSpPr/>
          <p:nvPr/>
        </p:nvSpPr>
        <p:spPr>
          <a:xfrm>
            <a:off x="7000892" y="3071810"/>
            <a:ext cx="214314" cy="14287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4" name="Слънце 73"/>
          <p:cNvSpPr/>
          <p:nvPr/>
        </p:nvSpPr>
        <p:spPr>
          <a:xfrm>
            <a:off x="6429388" y="3714752"/>
            <a:ext cx="214314" cy="14287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5" name="Слънце 74"/>
          <p:cNvSpPr/>
          <p:nvPr/>
        </p:nvSpPr>
        <p:spPr>
          <a:xfrm>
            <a:off x="7572396" y="3286124"/>
            <a:ext cx="214314" cy="14287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6" name="Слънце 75"/>
          <p:cNvSpPr/>
          <p:nvPr/>
        </p:nvSpPr>
        <p:spPr>
          <a:xfrm>
            <a:off x="7858148" y="2714620"/>
            <a:ext cx="214314" cy="14287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7" name="Слънце 76"/>
          <p:cNvSpPr/>
          <p:nvPr/>
        </p:nvSpPr>
        <p:spPr>
          <a:xfrm>
            <a:off x="7286644" y="2285992"/>
            <a:ext cx="214314" cy="142876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8" name="Облаковидно 77"/>
          <p:cNvSpPr/>
          <p:nvPr/>
        </p:nvSpPr>
        <p:spPr>
          <a:xfrm>
            <a:off x="5072066" y="1785926"/>
            <a:ext cx="3500462" cy="2500330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9" name="Слънце 78"/>
          <p:cNvSpPr/>
          <p:nvPr/>
        </p:nvSpPr>
        <p:spPr>
          <a:xfrm>
            <a:off x="7715272" y="1857364"/>
            <a:ext cx="200020" cy="214314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0" name="Слънце 79"/>
          <p:cNvSpPr/>
          <p:nvPr/>
        </p:nvSpPr>
        <p:spPr>
          <a:xfrm>
            <a:off x="6072198" y="2643182"/>
            <a:ext cx="200020" cy="214314"/>
          </a:xfrm>
          <a:prstGeom prst="sun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1" name="Слънце 80"/>
          <p:cNvSpPr/>
          <p:nvPr/>
        </p:nvSpPr>
        <p:spPr>
          <a:xfrm>
            <a:off x="5857884" y="3929066"/>
            <a:ext cx="200020" cy="214314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2" name="Слънце 81"/>
          <p:cNvSpPr/>
          <p:nvPr/>
        </p:nvSpPr>
        <p:spPr>
          <a:xfrm>
            <a:off x="6858016" y="3714752"/>
            <a:ext cx="200020" cy="214314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3" name="Слънце 82"/>
          <p:cNvSpPr/>
          <p:nvPr/>
        </p:nvSpPr>
        <p:spPr>
          <a:xfrm>
            <a:off x="7715272" y="3714752"/>
            <a:ext cx="200020" cy="214314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4" name="Слънце 83"/>
          <p:cNvSpPr/>
          <p:nvPr/>
        </p:nvSpPr>
        <p:spPr>
          <a:xfrm>
            <a:off x="6929454" y="2428868"/>
            <a:ext cx="200020" cy="214314"/>
          </a:xfrm>
          <a:prstGeom prst="su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5" name="Слънце 84"/>
          <p:cNvSpPr/>
          <p:nvPr/>
        </p:nvSpPr>
        <p:spPr>
          <a:xfrm>
            <a:off x="7215206" y="3214686"/>
            <a:ext cx="200020" cy="214314"/>
          </a:xfrm>
          <a:prstGeom prst="su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6" name="Слънце 85"/>
          <p:cNvSpPr/>
          <p:nvPr/>
        </p:nvSpPr>
        <p:spPr>
          <a:xfrm>
            <a:off x="8143900" y="2786058"/>
            <a:ext cx="200020" cy="214314"/>
          </a:xfrm>
          <a:prstGeom prst="sun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7" name="Слънце 86"/>
          <p:cNvSpPr/>
          <p:nvPr/>
        </p:nvSpPr>
        <p:spPr>
          <a:xfrm>
            <a:off x="6215074" y="3357562"/>
            <a:ext cx="200020" cy="214314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8" name="Слънце 87"/>
          <p:cNvSpPr/>
          <p:nvPr/>
        </p:nvSpPr>
        <p:spPr>
          <a:xfrm>
            <a:off x="7500958" y="2571744"/>
            <a:ext cx="200020" cy="214314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9" name="Слънце 88"/>
          <p:cNvSpPr/>
          <p:nvPr/>
        </p:nvSpPr>
        <p:spPr>
          <a:xfrm>
            <a:off x="5643570" y="2285992"/>
            <a:ext cx="200020" cy="214314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0" name="Слънце 89"/>
          <p:cNvSpPr/>
          <p:nvPr/>
        </p:nvSpPr>
        <p:spPr>
          <a:xfrm>
            <a:off x="6786578" y="3000372"/>
            <a:ext cx="200020" cy="214314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1" name="Слънце 90"/>
          <p:cNvSpPr/>
          <p:nvPr/>
        </p:nvSpPr>
        <p:spPr>
          <a:xfrm>
            <a:off x="5357818" y="3000372"/>
            <a:ext cx="200020" cy="214314"/>
          </a:xfrm>
          <a:prstGeom prst="su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2" name="Слънце 91"/>
          <p:cNvSpPr/>
          <p:nvPr/>
        </p:nvSpPr>
        <p:spPr>
          <a:xfrm>
            <a:off x="6429388" y="1928802"/>
            <a:ext cx="200020" cy="214314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4" name="Светкавица 93"/>
          <p:cNvSpPr/>
          <p:nvPr/>
        </p:nvSpPr>
        <p:spPr>
          <a:xfrm rot="19003077">
            <a:off x="2480030" y="6256528"/>
            <a:ext cx="1214446" cy="214314"/>
          </a:xfrm>
          <a:prstGeom prst="lightningBol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5" name="Светкавица 94"/>
          <p:cNvSpPr/>
          <p:nvPr/>
        </p:nvSpPr>
        <p:spPr>
          <a:xfrm rot="19003077">
            <a:off x="7695004" y="4173349"/>
            <a:ext cx="1214446" cy="214314"/>
          </a:xfrm>
          <a:prstGeom prst="lightningBol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6" name="Светкавица 95"/>
          <p:cNvSpPr/>
          <p:nvPr/>
        </p:nvSpPr>
        <p:spPr>
          <a:xfrm rot="18403147">
            <a:off x="4985229" y="4229837"/>
            <a:ext cx="1214446" cy="214314"/>
          </a:xfrm>
          <a:prstGeom prst="lightningBol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7" name="Светкавица 96"/>
          <p:cNvSpPr/>
          <p:nvPr/>
        </p:nvSpPr>
        <p:spPr>
          <a:xfrm rot="17494535">
            <a:off x="5480426" y="5387794"/>
            <a:ext cx="1214446" cy="214314"/>
          </a:xfrm>
          <a:prstGeom prst="lightningBol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8" name="Светкавица 97"/>
          <p:cNvSpPr/>
          <p:nvPr/>
        </p:nvSpPr>
        <p:spPr>
          <a:xfrm rot="19003077">
            <a:off x="7766441" y="6256528"/>
            <a:ext cx="1214446" cy="214314"/>
          </a:xfrm>
          <a:prstGeom prst="lightningBol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9" name="Светкавица 98"/>
          <p:cNvSpPr/>
          <p:nvPr/>
        </p:nvSpPr>
        <p:spPr>
          <a:xfrm rot="19003077">
            <a:off x="7123500" y="5173480"/>
            <a:ext cx="1214446" cy="214314"/>
          </a:xfrm>
          <a:prstGeom prst="lightningBol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0" name="Светкавица 99"/>
          <p:cNvSpPr/>
          <p:nvPr/>
        </p:nvSpPr>
        <p:spPr>
          <a:xfrm rot="19003077">
            <a:off x="4051665" y="5673546"/>
            <a:ext cx="1214446" cy="214314"/>
          </a:xfrm>
          <a:prstGeom prst="lightningBol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3" name="Сърце 102"/>
          <p:cNvSpPr/>
          <p:nvPr/>
        </p:nvSpPr>
        <p:spPr>
          <a:xfrm rot="13291784">
            <a:off x="7615913" y="6080644"/>
            <a:ext cx="591216" cy="355438"/>
          </a:xfrm>
          <a:prstGeom prst="heart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perspectiveHeroicExtreme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4" name="Сърце 103"/>
          <p:cNvSpPr/>
          <p:nvPr/>
        </p:nvSpPr>
        <p:spPr>
          <a:xfrm rot="4230998">
            <a:off x="7915811" y="5875969"/>
            <a:ext cx="542932" cy="358682"/>
          </a:xfrm>
          <a:prstGeom prst="hear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5" name="Дъга 104"/>
          <p:cNvSpPr/>
          <p:nvPr/>
        </p:nvSpPr>
        <p:spPr>
          <a:xfrm>
            <a:off x="7358082" y="5929330"/>
            <a:ext cx="571504" cy="21431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6" name="Дъга 105"/>
          <p:cNvSpPr/>
          <p:nvPr/>
        </p:nvSpPr>
        <p:spPr>
          <a:xfrm rot="2388988" flipV="1">
            <a:off x="7653526" y="5901065"/>
            <a:ext cx="571504" cy="23246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7" name="Дъга 106"/>
          <p:cNvSpPr/>
          <p:nvPr/>
        </p:nvSpPr>
        <p:spPr>
          <a:xfrm>
            <a:off x="7858148" y="5643578"/>
            <a:ext cx="71438" cy="64294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0" name="Сълза 109"/>
          <p:cNvSpPr/>
          <p:nvPr/>
        </p:nvSpPr>
        <p:spPr>
          <a:xfrm rot="21227779">
            <a:off x="4806735" y="5374317"/>
            <a:ext cx="326654" cy="395646"/>
          </a:xfrm>
          <a:prstGeom prst="teardrop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1" name="Сълза 110"/>
          <p:cNvSpPr/>
          <p:nvPr/>
        </p:nvSpPr>
        <p:spPr>
          <a:xfrm rot="9522386">
            <a:off x="5057850" y="4904542"/>
            <a:ext cx="328499" cy="376902"/>
          </a:xfrm>
          <a:prstGeom prst="teardrop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2" name="Сълза 111"/>
          <p:cNvSpPr/>
          <p:nvPr/>
        </p:nvSpPr>
        <p:spPr>
          <a:xfrm rot="4447271">
            <a:off x="4630094" y="4965838"/>
            <a:ext cx="389653" cy="415070"/>
          </a:xfrm>
          <a:prstGeom prst="teardrop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3" name="Сълза 112"/>
          <p:cNvSpPr/>
          <p:nvPr/>
        </p:nvSpPr>
        <p:spPr>
          <a:xfrm rot="15417584">
            <a:off x="5213989" y="5281954"/>
            <a:ext cx="287660" cy="373350"/>
          </a:xfrm>
          <a:prstGeom prst="teardrop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4" name="Дъга 113"/>
          <p:cNvSpPr/>
          <p:nvPr/>
        </p:nvSpPr>
        <p:spPr>
          <a:xfrm>
            <a:off x="4929190" y="5572140"/>
            <a:ext cx="357190" cy="2143116"/>
          </a:xfrm>
          <a:prstGeom prst="arc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5" name="Светкавица 114"/>
          <p:cNvSpPr/>
          <p:nvPr/>
        </p:nvSpPr>
        <p:spPr>
          <a:xfrm flipH="1">
            <a:off x="5286380" y="5929330"/>
            <a:ext cx="285752" cy="714380"/>
          </a:xfrm>
          <a:prstGeom prst="lightningBol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6" name="Светкавица 115"/>
          <p:cNvSpPr/>
          <p:nvPr/>
        </p:nvSpPr>
        <p:spPr>
          <a:xfrm rot="17113427" flipH="1">
            <a:off x="4922214" y="6026301"/>
            <a:ext cx="288788" cy="502386"/>
          </a:xfrm>
          <a:prstGeom prst="lightningBol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7" name="Блоксхема: извличане 116"/>
          <p:cNvSpPr/>
          <p:nvPr/>
        </p:nvSpPr>
        <p:spPr>
          <a:xfrm>
            <a:off x="2428860" y="0"/>
            <a:ext cx="1928826" cy="2571768"/>
          </a:xfrm>
          <a:prstGeom prst="flowChartExtra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8" name="Блоксхема: извличане 117"/>
          <p:cNvSpPr/>
          <p:nvPr/>
        </p:nvSpPr>
        <p:spPr>
          <a:xfrm>
            <a:off x="3000364" y="357166"/>
            <a:ext cx="1928826" cy="2571768"/>
          </a:xfrm>
          <a:prstGeom prst="flowChartExtra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9" name="Блоксхема: извличане 118"/>
          <p:cNvSpPr/>
          <p:nvPr/>
        </p:nvSpPr>
        <p:spPr>
          <a:xfrm>
            <a:off x="4071934" y="785794"/>
            <a:ext cx="1071570" cy="1714512"/>
          </a:xfrm>
          <a:prstGeom prst="flowChartExtra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3" name="Равнобедрен триъгълник 92"/>
          <p:cNvSpPr/>
          <p:nvPr/>
        </p:nvSpPr>
        <p:spPr>
          <a:xfrm>
            <a:off x="6286512" y="5429264"/>
            <a:ext cx="1285884" cy="1143008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1" name="Правоъгълник 100"/>
          <p:cNvSpPr/>
          <p:nvPr/>
        </p:nvSpPr>
        <p:spPr>
          <a:xfrm>
            <a:off x="2857488" y="4286256"/>
            <a:ext cx="1428760" cy="14287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2" name="Равнобедрен триъгълник 101"/>
          <p:cNvSpPr/>
          <p:nvPr/>
        </p:nvSpPr>
        <p:spPr>
          <a:xfrm>
            <a:off x="2571736" y="2643182"/>
            <a:ext cx="2071702" cy="1643074"/>
          </a:xfrm>
          <a:prstGeom prst="triangle">
            <a:avLst>
              <a:gd name="adj" fmla="val 45729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8" name="Блоксхема: типов процес 107"/>
          <p:cNvSpPr/>
          <p:nvPr/>
        </p:nvSpPr>
        <p:spPr>
          <a:xfrm>
            <a:off x="3857620" y="4929198"/>
            <a:ext cx="428628" cy="785818"/>
          </a:xfrm>
          <a:prstGeom prst="flowChartPredefinedProcess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9" name="Закръглен правоъгълник 108"/>
          <p:cNvSpPr/>
          <p:nvPr/>
        </p:nvSpPr>
        <p:spPr>
          <a:xfrm>
            <a:off x="2928926" y="4429132"/>
            <a:ext cx="428628" cy="5000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0" name="Закръглен правоъгълник 119"/>
          <p:cNvSpPr/>
          <p:nvPr/>
        </p:nvSpPr>
        <p:spPr>
          <a:xfrm>
            <a:off x="3857620" y="3000372"/>
            <a:ext cx="142876" cy="571504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cxnSp>
        <p:nvCxnSpPr>
          <p:cNvPr id="122" name="Право съединение 121"/>
          <p:cNvCxnSpPr/>
          <p:nvPr/>
        </p:nvCxnSpPr>
        <p:spPr>
          <a:xfrm rot="10800000" flipH="1">
            <a:off x="2928926" y="4643446"/>
            <a:ext cx="428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аво съединение 122"/>
          <p:cNvCxnSpPr/>
          <p:nvPr/>
        </p:nvCxnSpPr>
        <p:spPr>
          <a:xfrm rot="16200000" flipH="1">
            <a:off x="2893207" y="4679165"/>
            <a:ext cx="5000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Блоксхема: Или 126"/>
          <p:cNvSpPr/>
          <p:nvPr/>
        </p:nvSpPr>
        <p:spPr>
          <a:xfrm>
            <a:off x="1643042" y="3857628"/>
            <a:ext cx="285752" cy="357190"/>
          </a:xfrm>
          <a:prstGeom prst="flowChar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а 1"/>
          <p:cNvGraphicFramePr/>
          <p:nvPr>
            <p:extLst>
              <p:ext uri="{D42A27DB-BD31-4B8C-83A1-F6EECF244321}">
                <p14:modId xmlns:p14="http://schemas.microsoft.com/office/powerpoint/2010/main" val="868216031"/>
              </p:ext>
            </p:extLst>
          </p:nvPr>
        </p:nvGraphicFramePr>
        <p:xfrm>
          <a:off x="611560" y="285729"/>
          <a:ext cx="8532440" cy="5807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ово поле 3"/>
          <p:cNvSpPr txBox="1"/>
          <p:nvPr/>
        </p:nvSpPr>
        <p:spPr>
          <a:xfrm>
            <a:off x="428596" y="285729"/>
            <a:ext cx="221457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>
                <a:solidFill>
                  <a:srgbClr val="C00000"/>
                </a:solidFill>
                <a:latin typeface="Monotype Corsiva" pitchFamily="66" charset="0"/>
              </a:rPr>
              <a:t>Х      П</a:t>
            </a:r>
          </a:p>
          <a:p>
            <a:r>
              <a:rPr lang="bg-BG" sz="3200" b="1" dirty="0">
                <a:solidFill>
                  <a:srgbClr val="C00000"/>
                </a:solidFill>
                <a:latin typeface="Monotype Corsiva" pitchFamily="66" charset="0"/>
              </a:rPr>
              <a:t>Р      И</a:t>
            </a:r>
          </a:p>
          <a:p>
            <a:r>
              <a:rPr lang="bg-BG" sz="3200" b="1" dirty="0">
                <a:solidFill>
                  <a:srgbClr val="C00000"/>
                </a:solidFill>
                <a:latin typeface="Monotype Corsiva" pitchFamily="66" charset="0"/>
              </a:rPr>
              <a:t>А      Р</a:t>
            </a:r>
          </a:p>
          <a:p>
            <a:r>
              <a:rPr lang="bg-BG" sz="3200" b="1" dirty="0">
                <a:solidFill>
                  <a:srgbClr val="C00000"/>
                </a:solidFill>
                <a:latin typeface="Monotype Corsiva" pitchFamily="66" charset="0"/>
              </a:rPr>
              <a:t>Н      А</a:t>
            </a:r>
          </a:p>
          <a:p>
            <a:r>
              <a:rPr lang="bg-BG" sz="3200" b="1" dirty="0">
                <a:solidFill>
                  <a:srgbClr val="C00000"/>
                </a:solidFill>
                <a:latin typeface="Monotype Corsiva" pitchFamily="66" charset="0"/>
              </a:rPr>
              <a:t>И     М</a:t>
            </a:r>
          </a:p>
          <a:p>
            <a:r>
              <a:rPr lang="bg-BG" sz="3200" b="1" dirty="0">
                <a:solidFill>
                  <a:srgbClr val="C00000"/>
                </a:solidFill>
                <a:latin typeface="Monotype Corsiva" pitchFamily="66" charset="0"/>
              </a:rPr>
              <a:t>Т    И</a:t>
            </a:r>
          </a:p>
          <a:p>
            <a:r>
              <a:rPr lang="bg-BG" sz="3200" b="1" dirty="0">
                <a:solidFill>
                  <a:srgbClr val="C00000"/>
                </a:solidFill>
                <a:latin typeface="Monotype Corsiva" pitchFamily="66" charset="0"/>
              </a:rPr>
              <a:t>Е      Д</a:t>
            </a:r>
          </a:p>
          <a:p>
            <a:r>
              <a:rPr lang="bg-BG" sz="3200" b="1" dirty="0">
                <a:solidFill>
                  <a:srgbClr val="C00000"/>
                </a:solidFill>
                <a:latin typeface="Monotype Corsiva" pitchFamily="66" charset="0"/>
              </a:rPr>
              <a:t>Л      А</a:t>
            </a:r>
          </a:p>
          <a:p>
            <a:r>
              <a:rPr lang="bg-BG" sz="3200" b="1" dirty="0">
                <a:solidFill>
                  <a:srgbClr val="C00000"/>
                </a:solidFill>
                <a:latin typeface="Monotype Corsiva" pitchFamily="66" charset="0"/>
              </a:rPr>
              <a:t>Н</a:t>
            </a:r>
          </a:p>
          <a:p>
            <a:r>
              <a:rPr lang="bg-BG" sz="3200" b="1" dirty="0">
                <a:solidFill>
                  <a:srgbClr val="C00000"/>
                </a:solidFill>
                <a:latin typeface="Monotype Corsiva" pitchFamily="66" charset="0"/>
              </a:rPr>
              <a:t>А</a:t>
            </a:r>
          </a:p>
          <a:p>
            <a:endParaRPr lang="bg-BG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5" name="Закръглен правоъгълник 4"/>
          <p:cNvSpPr/>
          <p:nvPr/>
        </p:nvSpPr>
        <p:spPr>
          <a:xfrm>
            <a:off x="2771800" y="3400369"/>
            <a:ext cx="3960440" cy="7487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</a:t>
            </a:r>
            <a:r>
              <a:rPr lang="bg-BG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МЛЕЧНИ </a:t>
            </a:r>
            <a:r>
              <a:rPr lang="bg-BG" sz="1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ХРАНИ И ПРОТЕИНИ – </a:t>
            </a:r>
          </a:p>
          <a:p>
            <a:pPr algn="just"/>
            <a:r>
              <a:rPr lang="bg-BG" sz="1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-мляко, сирене, </a:t>
            </a:r>
            <a:r>
              <a:rPr lang="bg-BG" sz="1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извара, кашкавал-месо</a:t>
            </a:r>
            <a:r>
              <a:rPr lang="bg-BG" sz="1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риба, яйца, бобови храни</a:t>
            </a: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5004048" y="6309320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accent2"/>
                </a:solidFill>
              </a:rPr>
              <a:t>Изготвил: </a:t>
            </a:r>
            <a:r>
              <a:rPr lang="bg-BG" dirty="0" smtClean="0">
                <a:solidFill>
                  <a:schemeClr val="accent2"/>
                </a:solidFill>
              </a:rPr>
              <a:t>Клуб </a:t>
            </a:r>
            <a:r>
              <a:rPr lang="bg-BG" dirty="0" smtClean="0">
                <a:solidFill>
                  <a:schemeClr val="accent2"/>
                </a:solidFill>
              </a:rPr>
              <a:t>„Компютърът и аз“</a:t>
            </a:r>
            <a:endParaRPr lang="bg-BG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slow" advTm="5000"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апитал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Капитал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Капитал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315</TotalTime>
  <Words>72</Words>
  <Application>Microsoft Office PowerPoint</Application>
  <PresentationFormat>On-screen Show (4:3)</PresentationFormat>
  <Paragraphs>17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Капитал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user</cp:lastModifiedBy>
  <cp:revision>31</cp:revision>
  <dcterms:created xsi:type="dcterms:W3CDTF">2020-05-19T11:28:34Z</dcterms:created>
  <dcterms:modified xsi:type="dcterms:W3CDTF">2020-06-24T16:24:16Z</dcterms:modified>
</cp:coreProperties>
</file>